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1"/>
  </p:sldMasterIdLst>
  <p:notesMasterIdLst>
    <p:notesMasterId r:id="rId33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291" r:id="rId31"/>
    <p:sldId id="32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24" userDrawn="1">
          <p15:clr>
            <a:srgbClr val="A4A3A4"/>
          </p15:clr>
        </p15:guide>
        <p15:guide id="3" pos="120" userDrawn="1">
          <p15:clr>
            <a:srgbClr val="A4A3A4"/>
          </p15:clr>
        </p15:guide>
        <p15:guide id="4" orient="horz" pos="606" userDrawn="1">
          <p15:clr>
            <a:srgbClr val="A4A3A4"/>
          </p15:clr>
        </p15:guide>
        <p15:guide id="5" pos="755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0D8"/>
    <a:srgbClr val="E7E9ED"/>
    <a:srgbClr val="024B80"/>
    <a:srgbClr val="BFD0E9"/>
    <a:srgbClr val="DFE8F4"/>
    <a:srgbClr val="6F3A05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900" y="108"/>
      </p:cViewPr>
      <p:guideLst>
        <p:guide orient="horz" pos="2137"/>
        <p:guide pos="3824"/>
        <p:guide pos="120"/>
        <p:guide orient="horz" pos="606"/>
        <p:guide pos="755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262" y="4163598"/>
            <a:ext cx="900000" cy="900000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467" y="3195750"/>
            <a:ext cx="900000" cy="900000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262" y="5158752"/>
            <a:ext cx="900000" cy="900000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8800" y="4205019"/>
            <a:ext cx="900000" cy="900000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8800" y="3211483"/>
            <a:ext cx="900000" cy="900000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8800" y="5201212"/>
            <a:ext cx="900000" cy="900000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2" y="5074923"/>
            <a:ext cx="900000" cy="900000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8800" y="3098665"/>
            <a:ext cx="900000" cy="900000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0" y="4086794"/>
            <a:ext cx="900000" cy="900000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0561"/>
              </p:ext>
            </p:extLst>
          </p:nvPr>
        </p:nvGraphicFramePr>
        <p:xfrm>
          <a:off x="3560886" y="1066591"/>
          <a:ext cx="844823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0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4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높은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회피력을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취권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594DA7D-827E-4728-A610-40C5275A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56417"/>
              </p:ext>
            </p:extLst>
          </p:nvPr>
        </p:nvGraphicFramePr>
        <p:xfrm>
          <a:off x="3576443" y="2948715"/>
          <a:ext cx="843267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5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D149C2BC-0B10-46C2-A9A2-13188EAA7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34234"/>
              </p:ext>
            </p:extLst>
          </p:nvPr>
        </p:nvGraphicFramePr>
        <p:xfrm>
          <a:off x="3576444" y="4801870"/>
          <a:ext cx="841712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태극혜검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57FFE1C-E01B-4794-BEC9-3D57FE61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66778"/>
              </p:ext>
            </p:extLst>
          </p:nvPr>
        </p:nvGraphicFramePr>
        <p:xfrm>
          <a:off x="3551996" y="1021173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61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6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7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8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30FE058-86C8-470F-A1BE-55627408F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70845"/>
              </p:ext>
            </p:extLst>
          </p:nvPr>
        </p:nvGraphicFramePr>
        <p:xfrm>
          <a:off x="3551996" y="2815326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18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곤륜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9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경공술로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기동성을 살린 치고 빠지기에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운룡대팔식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D4522AE7-F488-44C0-8529-D963F1BF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25669"/>
              </p:ext>
            </p:extLst>
          </p:nvPr>
        </p:nvGraphicFramePr>
        <p:xfrm>
          <a:off x="3551996" y="4696724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천하삼십육검법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159B50-80D7-4634-B8AF-D46703D58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34058"/>
              </p:ext>
            </p:extLst>
          </p:nvPr>
        </p:nvGraphicFramePr>
        <p:xfrm>
          <a:off x="3551996" y="2847785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혈라신공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D8DBE9E-8E30-4782-900C-4744D2DD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2505"/>
              </p:ext>
            </p:extLst>
          </p:nvPr>
        </p:nvGraphicFramePr>
        <p:xfrm>
          <a:off x="3551996" y="1063626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8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7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3486AFDE-6BAF-4721-9762-A04579DC6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46959"/>
              </p:ext>
            </p:extLst>
          </p:nvPr>
        </p:nvGraphicFramePr>
        <p:xfrm>
          <a:off x="3545329" y="4687720"/>
          <a:ext cx="84482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72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하오문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73850771-BE24-40EC-8C51-4E627C3A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11110"/>
              </p:ext>
            </p:extLst>
          </p:nvPr>
        </p:nvGraphicFramePr>
        <p:xfrm>
          <a:off x="3555530" y="2837895"/>
          <a:ext cx="84447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좌도방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</a:t>
                      </a: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>
            <a:extLst>
              <a:ext uri="{FF2B5EF4-FFF2-40B4-BE49-F238E27FC236}">
                <a16:creationId xmlns:a16="http://schemas.microsoft.com/office/drawing/2014/main" id="{F00D545B-DCC6-4C00-B646-6ACE20C82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88495"/>
              </p:ext>
            </p:extLst>
          </p:nvPr>
        </p:nvGraphicFramePr>
        <p:xfrm>
          <a:off x="3581401" y="4637895"/>
          <a:ext cx="844156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우도방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정파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1B9A7495-5248-408E-91B7-96D12FB95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29365"/>
              </p:ext>
            </p:extLst>
          </p:nvPr>
        </p:nvGraphicFramePr>
        <p:xfrm>
          <a:off x="3551997" y="1028565"/>
          <a:ext cx="84415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일월신교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소속되지 않아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5" y="3900600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194957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18"/>
            <a:ext cx="2160000" cy="9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6039"/>
            <a:ext cx="2160000" cy="9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580"/>
            <a:ext cx="2160000" cy="9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360"/>
            <a:ext cx="216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3009"/>
              </p:ext>
            </p:extLst>
          </p:nvPr>
        </p:nvGraphicFramePr>
        <p:xfrm>
          <a:off x="2511572" y="1038958"/>
          <a:ext cx="948040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028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958"/>
            <a:ext cx="216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98FFE2-7DC1-4285-89D8-5980D54C165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789223"/>
            <a:ext cx="216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7C098D-12D2-44D0-9C84-CD6D16F81F67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4913371"/>
            <a:ext cx="216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2027"/>
            <a:ext cx="216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" y="3773282"/>
            <a:ext cx="216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04BAF4-CA7A-41FA-AAD7-376BB5403D78}"/>
              </a:ext>
            </a:extLst>
          </p:cNvPr>
          <p:cNvSpPr/>
          <p:nvPr/>
        </p:nvSpPr>
        <p:spPr>
          <a:xfrm>
            <a:off x="2426677" y="2505808"/>
            <a:ext cx="1907931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DLC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18D811-7243-4D9E-8893-DE63B6F762D5}"/>
              </a:ext>
            </a:extLst>
          </p:cNvPr>
          <p:cNvSpPr/>
          <p:nvPr/>
        </p:nvSpPr>
        <p:spPr>
          <a:xfrm>
            <a:off x="1863969" y="4334608"/>
            <a:ext cx="1907931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확장팩</a:t>
            </a:r>
            <a:r>
              <a:rPr lang="en-US" altLang="ko-KR" dirty="0"/>
              <a:t>/</a:t>
            </a:r>
            <a:r>
              <a:rPr lang="ko-KR" altLang="en-US"/>
              <a:t>시리즈</a:t>
            </a:r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  <p:extLst>
      <p:ext uri="{BB962C8B-B14F-4D97-AF65-F5344CB8AC3E}">
        <p14:creationId xmlns:p14="http://schemas.microsoft.com/office/powerpoint/2010/main" val="179480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2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Pages>30</Pages>
  <Words>3138</Words>
  <Characters>0</Characters>
  <Application>Microsoft Office PowerPoint</Application>
  <DocSecurity>0</DocSecurity>
  <PresentationFormat>와이드스크린</PresentationFormat>
  <Lines>0</Lines>
  <Paragraphs>841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23</cp:revision>
  <dcterms:modified xsi:type="dcterms:W3CDTF">2023-11-13T10:39:20Z</dcterms:modified>
  <cp:version>9.103.97.45139</cp:version>
</cp:coreProperties>
</file>